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635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456" r:id="rId26"/>
    <p:sldId id="550" r:id="rId27"/>
    <p:sldId id="458" r:id="rId28"/>
    <p:sldId id="551" r:id="rId29"/>
    <p:sldId id="587" r:id="rId30"/>
    <p:sldId id="588" r:id="rId31"/>
    <p:sldId id="589" r:id="rId32"/>
    <p:sldId id="590" r:id="rId33"/>
    <p:sldId id="596" r:id="rId34"/>
    <p:sldId id="591" r:id="rId35"/>
    <p:sldId id="598" r:id="rId36"/>
    <p:sldId id="599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608" r:id="rId46"/>
    <p:sldId id="618" r:id="rId47"/>
    <p:sldId id="610" r:id="rId48"/>
    <p:sldId id="611" r:id="rId49"/>
    <p:sldId id="612" r:id="rId50"/>
    <p:sldId id="613" r:id="rId51"/>
    <p:sldId id="614" r:id="rId52"/>
    <p:sldId id="619" r:id="rId53"/>
    <p:sldId id="620" r:id="rId54"/>
    <p:sldId id="633" r:id="rId55"/>
    <p:sldId id="621" r:id="rId56"/>
    <p:sldId id="634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75" r:id="rId80"/>
    <p:sldId id="576" r:id="rId81"/>
    <p:sldId id="577" r:id="rId82"/>
    <p:sldId id="578" r:id="rId83"/>
    <p:sldId id="579" r:id="rId84"/>
    <p:sldId id="580" r:id="rId85"/>
    <p:sldId id="586" r:id="rId86"/>
    <p:sldId id="581" r:id="rId87"/>
    <p:sldId id="582" r:id="rId88"/>
    <p:sldId id="583" r:id="rId89"/>
    <p:sldId id="584" r:id="rId90"/>
    <p:sldId id="585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6" d="100"/>
          <a:sy n="56" d="100"/>
        </p:scale>
        <p:origin x="-1530" y="-10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6226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4.xml"/><Relationship Id="rId26" Type="http://schemas.openxmlformats.org/officeDocument/2006/relationships/slide" Target="slides/slide46.xml"/><Relationship Id="rId39" Type="http://schemas.openxmlformats.org/officeDocument/2006/relationships/slide" Target="slides/slide61.xml"/><Relationship Id="rId21" Type="http://schemas.openxmlformats.org/officeDocument/2006/relationships/slide" Target="slides/slide38.xml"/><Relationship Id="rId34" Type="http://schemas.openxmlformats.org/officeDocument/2006/relationships/slide" Target="slides/slide56.xml"/><Relationship Id="rId42" Type="http://schemas.openxmlformats.org/officeDocument/2006/relationships/slide" Target="slides/slide64.xml"/><Relationship Id="rId47" Type="http://schemas.openxmlformats.org/officeDocument/2006/relationships/slide" Target="slides/slide70.xml"/><Relationship Id="rId50" Type="http://schemas.openxmlformats.org/officeDocument/2006/relationships/slide" Target="slides/slide73.xml"/><Relationship Id="rId55" Type="http://schemas.openxmlformats.org/officeDocument/2006/relationships/slide" Target="slides/slide79.xml"/><Relationship Id="rId63" Type="http://schemas.openxmlformats.org/officeDocument/2006/relationships/slide" Target="slides/slide90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9" Type="http://schemas.openxmlformats.org/officeDocument/2006/relationships/slide" Target="slides/slide51.xml"/><Relationship Id="rId11" Type="http://schemas.openxmlformats.org/officeDocument/2006/relationships/slide" Target="slides/slide25.xml"/><Relationship Id="rId24" Type="http://schemas.openxmlformats.org/officeDocument/2006/relationships/slide" Target="slides/slide43.xml"/><Relationship Id="rId32" Type="http://schemas.openxmlformats.org/officeDocument/2006/relationships/slide" Target="slides/slide54.xml"/><Relationship Id="rId37" Type="http://schemas.openxmlformats.org/officeDocument/2006/relationships/slide" Target="slides/slide59.xml"/><Relationship Id="rId40" Type="http://schemas.openxmlformats.org/officeDocument/2006/relationships/slide" Target="slides/slide62.xml"/><Relationship Id="rId45" Type="http://schemas.openxmlformats.org/officeDocument/2006/relationships/slide" Target="slides/slide67.xml"/><Relationship Id="rId53" Type="http://schemas.openxmlformats.org/officeDocument/2006/relationships/slide" Target="slides/slide77.xml"/><Relationship Id="rId58" Type="http://schemas.openxmlformats.org/officeDocument/2006/relationships/slide" Target="slides/slide83.xml"/><Relationship Id="rId5" Type="http://schemas.openxmlformats.org/officeDocument/2006/relationships/slide" Target="slides/slide17.xml"/><Relationship Id="rId61" Type="http://schemas.openxmlformats.org/officeDocument/2006/relationships/slide" Target="slides/slide88.xml"/><Relationship Id="rId19" Type="http://schemas.openxmlformats.org/officeDocument/2006/relationships/slide" Target="slides/slide36.xml"/><Relationship Id="rId14" Type="http://schemas.openxmlformats.org/officeDocument/2006/relationships/slide" Target="slides/slide30.xml"/><Relationship Id="rId22" Type="http://schemas.openxmlformats.org/officeDocument/2006/relationships/slide" Target="slides/slide41.xml"/><Relationship Id="rId27" Type="http://schemas.openxmlformats.org/officeDocument/2006/relationships/slide" Target="slides/slide47.xml"/><Relationship Id="rId30" Type="http://schemas.openxmlformats.org/officeDocument/2006/relationships/slide" Target="slides/slide52.xml"/><Relationship Id="rId35" Type="http://schemas.openxmlformats.org/officeDocument/2006/relationships/slide" Target="slides/slide57.xml"/><Relationship Id="rId43" Type="http://schemas.openxmlformats.org/officeDocument/2006/relationships/slide" Target="slides/slide65.xml"/><Relationship Id="rId48" Type="http://schemas.openxmlformats.org/officeDocument/2006/relationships/slide" Target="slides/slide71.xml"/><Relationship Id="rId56" Type="http://schemas.openxmlformats.org/officeDocument/2006/relationships/slide" Target="slides/slide80.xml"/><Relationship Id="rId8" Type="http://schemas.openxmlformats.org/officeDocument/2006/relationships/slide" Target="slides/slide21.xml"/><Relationship Id="rId51" Type="http://schemas.openxmlformats.org/officeDocument/2006/relationships/slide" Target="slides/slide74.xml"/><Relationship Id="rId3" Type="http://schemas.openxmlformats.org/officeDocument/2006/relationships/slide" Target="slides/slide15.xml"/><Relationship Id="rId12" Type="http://schemas.openxmlformats.org/officeDocument/2006/relationships/slide" Target="slides/slide28.xml"/><Relationship Id="rId17" Type="http://schemas.openxmlformats.org/officeDocument/2006/relationships/slide" Target="slides/slide33.xml"/><Relationship Id="rId25" Type="http://schemas.openxmlformats.org/officeDocument/2006/relationships/slide" Target="slides/slide44.xml"/><Relationship Id="rId33" Type="http://schemas.openxmlformats.org/officeDocument/2006/relationships/slide" Target="slides/slide55.xml"/><Relationship Id="rId38" Type="http://schemas.openxmlformats.org/officeDocument/2006/relationships/slide" Target="slides/slide60.xml"/><Relationship Id="rId46" Type="http://schemas.openxmlformats.org/officeDocument/2006/relationships/slide" Target="slides/slide69.xml"/><Relationship Id="rId59" Type="http://schemas.openxmlformats.org/officeDocument/2006/relationships/slide" Target="slides/slide86.xml"/><Relationship Id="rId20" Type="http://schemas.openxmlformats.org/officeDocument/2006/relationships/slide" Target="slides/slide37.xml"/><Relationship Id="rId41" Type="http://schemas.openxmlformats.org/officeDocument/2006/relationships/slide" Target="slides/slide63.xml"/><Relationship Id="rId54" Type="http://schemas.openxmlformats.org/officeDocument/2006/relationships/slide" Target="slides/slide78.xml"/><Relationship Id="rId62" Type="http://schemas.openxmlformats.org/officeDocument/2006/relationships/slide" Target="slides/slide8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1.xml"/><Relationship Id="rId23" Type="http://schemas.openxmlformats.org/officeDocument/2006/relationships/slide" Target="slides/slide42.xml"/><Relationship Id="rId28" Type="http://schemas.openxmlformats.org/officeDocument/2006/relationships/slide" Target="slides/slide48.xml"/><Relationship Id="rId36" Type="http://schemas.openxmlformats.org/officeDocument/2006/relationships/slide" Target="slides/slide58.xml"/><Relationship Id="rId49" Type="http://schemas.openxmlformats.org/officeDocument/2006/relationships/slide" Target="slides/slide72.xml"/><Relationship Id="rId57" Type="http://schemas.openxmlformats.org/officeDocument/2006/relationships/slide" Target="slides/slide81.xml"/><Relationship Id="rId10" Type="http://schemas.openxmlformats.org/officeDocument/2006/relationships/slide" Target="slides/slide24.xml"/><Relationship Id="rId31" Type="http://schemas.openxmlformats.org/officeDocument/2006/relationships/slide" Target="slides/slide53.xml"/><Relationship Id="rId44" Type="http://schemas.openxmlformats.org/officeDocument/2006/relationships/slide" Target="slides/slide66.xml"/><Relationship Id="rId52" Type="http://schemas.openxmlformats.org/officeDocument/2006/relationships/slide" Target="slides/slide75.xml"/><Relationship Id="rId60" Type="http://schemas.openxmlformats.org/officeDocument/2006/relationships/slide" Target="slides/slide87.xml"/><Relationship Id="rId4" Type="http://schemas.openxmlformats.org/officeDocument/2006/relationships/slide" Target="slides/slide16.xml"/><Relationship Id="rId9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啟動監控通訊埠與通訊速度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讀取類比輸入資料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加入延遲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啟動監控通訊埠與通訊速度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讀取類比輸入資料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 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 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</a:t>
            </a:r>
            <a:r>
              <a:rPr lang="zh-TW" altLang="en-US" dirty="0" smtClean="0"/>
              <a:t>濕度</a:t>
            </a:r>
            <a:r>
              <a:rPr lang="en-US" altLang="zh-TW" dirty="0" smtClean="0"/>
              <a:t>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Ameba_</a:t>
            </a:r>
            <a:r>
              <a:rPr lang="zh-TW" altLang="en-US" sz="2800" dirty="0"/>
              <a:t>進階</a:t>
            </a:r>
            <a:r>
              <a:rPr lang="zh-TW" altLang="en-US" sz="2800" dirty="0" smtClean="0"/>
              <a:t>程式設計 </a:t>
            </a:r>
            <a:r>
              <a:rPr lang="en-US" altLang="zh-TW" sz="2800" dirty="0" smtClean="0"/>
              <a:t>(</a:t>
            </a:r>
            <a:r>
              <a:rPr lang="zh-TW" altLang="en-US" sz="2800" dirty="0"/>
              <a:t>類比讀寫</a:t>
            </a:r>
            <a:r>
              <a:rPr lang="en-US" altLang="zh-TW" sz="2800" dirty="0"/>
              <a:t>)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工業工程與管理學系</a:t>
            </a:r>
            <a:endParaRPr lang="en-US" altLang="zh-TW" sz="24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106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  <a:r>
              <a:rPr lang="en-US" altLang="zh-TW" sz="2200" dirty="0"/>
              <a:t>24~25</a:t>
            </a:r>
            <a:r>
              <a:rPr lang="zh-TW" altLang="en-US" sz="2200"/>
              <a:t>日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04769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簡單類比輸入模組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類比搖桿元件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雙軸按鍵搖杆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5363"/>
            <a:ext cx="6995120" cy="51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類比搖桿元件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雙軸按鍵搖杆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7360"/>
            <a:ext cx="5187815" cy="52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</a:t>
            </a:r>
            <a:r>
              <a:rPr lang="zh-TW" altLang="en-US" b="1" dirty="0" smtClean="0">
                <a:solidFill>
                  <a:srgbClr val="E56700"/>
                </a:solidFill>
              </a:rPr>
              <a:t>搖桿連接電路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電路圖\基本電路_Joystick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340769"/>
            <a:ext cx="7488832" cy="52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類比資料輸入</a:t>
            </a:r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讀取搖桿資料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Joystick01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1</a:t>
            </a:r>
          </a:p>
          <a:p>
            <a:r>
              <a:rPr lang="it-IT" altLang="zh-TW" dirty="0"/>
              <a:t>#define VRY 2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設定類比輸入接腳</a:t>
            </a:r>
          </a:p>
        </p:txBody>
      </p:sp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1</a:t>
            </a:r>
          </a:p>
          <a:p>
            <a:r>
              <a:rPr lang="it-IT" altLang="zh-TW" dirty="0"/>
              <a:t>#define VRY 2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 </a:t>
            </a:r>
          </a:p>
          <a:p>
            <a:endParaRPr lang="it-IT" altLang="zh-TW" dirty="0"/>
          </a:p>
          <a:p>
            <a:r>
              <a:rPr lang="it-IT" altLang="zh-TW" dirty="0"/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2051720" y="5301208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啟動監控通訊埠與通訊速度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// put your main code here, to run repeatedly: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("Read X is :(")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</a:t>
            </a:r>
            <a:r>
              <a:rPr lang="en-US" altLang="zh-TW" dirty="0" err="1"/>
              <a:t>analogRead</a:t>
            </a:r>
            <a:r>
              <a:rPr lang="en-US" altLang="zh-TW" dirty="0"/>
              <a:t>(VRX))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(") \n") ;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}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1907704" y="4725144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讀取</a:t>
            </a:r>
            <a:r>
              <a:rPr lang="zh-TW" altLang="en-US" sz="3600" dirty="0" smtClean="0"/>
              <a:t>類比輸入資料</a:t>
            </a:r>
            <a:r>
              <a:rPr lang="en-US" altLang="zh-TW" sz="3600" dirty="0" smtClean="0"/>
              <a:t>(X)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Serial.print</a:t>
            </a:r>
            <a:r>
              <a:rPr lang="en-US" altLang="zh-TW" dirty="0"/>
              <a:t>("Read Y is :(")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</a:t>
            </a:r>
            <a:r>
              <a:rPr lang="en-US" altLang="zh-TW" dirty="0" err="1"/>
              <a:t>analogRead</a:t>
            </a:r>
            <a:r>
              <a:rPr lang="en-US" altLang="zh-TW" dirty="0"/>
              <a:t>(VRY))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(") \n") ;</a:t>
            </a:r>
          </a:p>
          <a:p>
            <a:r>
              <a:rPr lang="en-US" altLang="zh-TW" dirty="0"/>
              <a:t> 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讀取類比輸入資料</a:t>
            </a:r>
            <a:r>
              <a:rPr lang="en-US" altLang="zh-TW" sz="3600" dirty="0" smtClean="0"/>
              <a:t>(Y)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X</a:t>
            </a:r>
            <a:r>
              <a:rPr lang="zh-TW" altLang="en-US" b="1" dirty="0" smtClean="0">
                <a:solidFill>
                  <a:srgbClr val="E56700"/>
                </a:solidFill>
              </a:rPr>
              <a:t>值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C:\Users\user\AppData\Local\Microsoft\Windows\INetCache\IE\424PDLUV\question-mark-1460071938EH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27315"/>
            <a:ext cx="3038153" cy="49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X</a:t>
            </a:r>
            <a:r>
              <a:rPr lang="zh-TW" altLang="en-US" b="1" dirty="0" smtClean="0">
                <a:solidFill>
                  <a:srgbClr val="E56700"/>
                </a:solidFill>
              </a:rPr>
              <a:t>值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C:\Users\user\AppData\Local\Microsoft\Windows\INetCache\IE\2T6850WR\whywhywhy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416824" cy="40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795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Joystick5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1907704" y="544522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加入延遲</a:t>
            </a:r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3239376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 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大學上課\崑山科技大學\105微處理機一\上課內容\零件圖\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822825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863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 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5"/>
            <a:ext cx="2880320" cy="51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28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PWM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5" name="Picture 3" descr="D:\永忠研究\大學上課\崑山科技大學\105微處理機一\上課內容\電路圖\基本電路_1LED_PWM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2" y="1196752"/>
            <a:ext cx="6410176" cy="55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206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類比資料輸</a:t>
            </a:r>
            <a:r>
              <a:rPr lang="zh-TW" altLang="en-US" dirty="0"/>
              <a:t>出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92757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</a:t>
            </a:r>
            <a:r>
              <a:rPr lang="en-US" altLang="zh-TW" dirty="0" smtClean="0"/>
              <a:t>PWM</a:t>
            </a:r>
            <a:r>
              <a:rPr lang="zh-TW" altLang="en-US" dirty="0" smtClean="0"/>
              <a:t>驅動ＬＥＤ亮度</a:t>
            </a:r>
          </a:p>
        </p:txBody>
      </p:sp>
    </p:spTree>
    <p:extLst>
      <p:ext uri="{BB962C8B-B14F-4D97-AF65-F5344CB8AC3E}">
        <p14:creationId xmlns:p14="http://schemas.microsoft.com/office/powerpoint/2010/main" val="9793186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ＰＷＭ０１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LED1 11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設定類比</a:t>
            </a:r>
            <a:r>
              <a:rPr lang="zh-TW" altLang="en-US" sz="3600" dirty="0" smtClean="0"/>
              <a:t>輸出接</a:t>
            </a:r>
            <a:r>
              <a:rPr lang="zh-TW" altLang="en-US" sz="3600" dirty="0"/>
              <a:t>腳</a:t>
            </a:r>
          </a:p>
        </p:txBody>
      </p:sp>
    </p:spTree>
    <p:extLst>
      <p:ext uri="{BB962C8B-B14F-4D97-AF65-F5344CB8AC3E}">
        <p14:creationId xmlns:p14="http://schemas.microsoft.com/office/powerpoint/2010/main" val="9155520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ＰＷＭ０２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analogWrite</a:t>
            </a:r>
            <a:r>
              <a:rPr lang="en-US" altLang="zh-TW" dirty="0"/>
              <a:t>(LED, 50) ;</a:t>
            </a:r>
          </a:p>
          <a:p>
            <a:r>
              <a:rPr lang="en-US" altLang="zh-TW" dirty="0"/>
              <a:t>    delay(1000)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analogWrite</a:t>
            </a:r>
            <a:r>
              <a:rPr lang="en-US" altLang="zh-TW" dirty="0"/>
              <a:t>(LED, 220) ;</a:t>
            </a:r>
          </a:p>
          <a:p>
            <a:r>
              <a:rPr lang="en-US" altLang="zh-TW" dirty="0"/>
              <a:t>    delay(1000) ;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2987824" y="3386078"/>
            <a:ext cx="287771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/>
              <a:t>輸出</a:t>
            </a:r>
            <a:r>
              <a:rPr lang="zh-TW" altLang="en-US" sz="3600" dirty="0" smtClean="0"/>
              <a:t>微亮</a:t>
            </a:r>
            <a:endParaRPr lang="en-US" altLang="zh-TW" sz="3600" dirty="0" smtClean="0"/>
          </a:p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等一秒</a:t>
            </a:r>
            <a:endParaRPr lang="en-US" altLang="zh-TW" sz="3600" dirty="0" smtClean="0"/>
          </a:p>
          <a:p>
            <a:r>
              <a:rPr lang="en-US" altLang="zh-TW" sz="3600" dirty="0" smtClean="0"/>
              <a:t>3.</a:t>
            </a:r>
            <a:r>
              <a:rPr lang="zh-TW" altLang="en-US" sz="3600" dirty="0" smtClean="0"/>
              <a:t>輸出高亮度</a:t>
            </a:r>
            <a:endParaRPr lang="en-US" altLang="zh-TW" sz="3600" dirty="0" smtClean="0"/>
          </a:p>
          <a:p>
            <a:r>
              <a:rPr lang="en-US" altLang="zh-TW" sz="3600" dirty="0" smtClean="0"/>
              <a:t>4.</a:t>
            </a:r>
            <a:r>
              <a:rPr lang="zh-TW" altLang="en-US" sz="3600" dirty="0" smtClean="0"/>
              <a:t>等一秒</a:t>
            </a:r>
            <a:endParaRPr lang="en-US" altLang="zh-TW" sz="3600" dirty="0" smtClean="0"/>
          </a:p>
          <a:p>
            <a:r>
              <a:rPr lang="en-US" altLang="zh-TW" sz="3600" dirty="0" smtClean="0"/>
              <a:t>5.</a:t>
            </a:r>
            <a:r>
              <a:rPr lang="zh-TW" altLang="en-US" sz="3600" dirty="0" smtClean="0"/>
              <a:t>重複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30508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ＰＷＭ０３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#define LED1 11</a:t>
            </a:r>
          </a:p>
          <a:p>
            <a:r>
              <a:rPr lang="en-US" altLang="zh-TW" sz="3600" dirty="0" err="1"/>
              <a:t>int</a:t>
            </a:r>
            <a:r>
              <a:rPr lang="en-US" altLang="zh-TW" sz="3600" dirty="0"/>
              <a:t> </a:t>
            </a:r>
            <a:r>
              <a:rPr lang="en-US" altLang="zh-TW" sz="3600" dirty="0" err="1"/>
              <a:t>fadeValue</a:t>
            </a:r>
            <a:r>
              <a:rPr lang="en-US" altLang="zh-TW" sz="3600" dirty="0"/>
              <a:t> = 0 ;</a:t>
            </a:r>
          </a:p>
          <a:p>
            <a:r>
              <a:rPr lang="en-US" altLang="zh-TW" sz="3600" dirty="0" err="1"/>
              <a:t>int</a:t>
            </a:r>
            <a:r>
              <a:rPr lang="en-US" altLang="zh-TW" sz="3600" dirty="0"/>
              <a:t> </a:t>
            </a:r>
            <a:r>
              <a:rPr lang="en-US" altLang="zh-TW" sz="3600" dirty="0" err="1"/>
              <a:t>fadeWay</a:t>
            </a:r>
            <a:r>
              <a:rPr lang="en-US" altLang="zh-TW" sz="3600" dirty="0"/>
              <a:t> = 1 ;</a:t>
            </a:r>
          </a:p>
          <a:p>
            <a:endParaRPr lang="en-US" altLang="zh-TW" sz="3600" dirty="0"/>
          </a:p>
          <a:p>
            <a:r>
              <a:rPr lang="en-US" altLang="zh-TW" sz="3600" dirty="0"/>
              <a:t>void setup() {</a:t>
            </a:r>
          </a:p>
          <a:p>
            <a:r>
              <a:rPr lang="en-US" altLang="zh-TW" sz="3600" dirty="0"/>
              <a:t>    </a:t>
            </a:r>
            <a:r>
              <a:rPr lang="en-US" altLang="zh-TW" sz="3600" dirty="0" err="1"/>
              <a:t>analogWrite</a:t>
            </a:r>
            <a:r>
              <a:rPr lang="en-US" altLang="zh-TW" sz="3600" dirty="0"/>
              <a:t>(LED1,fadeValue) ;</a:t>
            </a:r>
          </a:p>
          <a:p>
            <a:r>
              <a:rPr lang="en-US" altLang="zh-TW" sz="36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578331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ＬＥＤ　ＰＷＭ０３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fadeValue</a:t>
            </a:r>
            <a:r>
              <a:rPr lang="en-US" altLang="zh-TW" dirty="0"/>
              <a:t> &gt;255)</a:t>
            </a:r>
          </a:p>
          <a:p>
            <a:r>
              <a:rPr lang="en-US" altLang="zh-TW" dirty="0"/>
              <a:t>            {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fadeValue</a:t>
            </a:r>
            <a:r>
              <a:rPr lang="en-US" altLang="zh-TW" dirty="0"/>
              <a:t> = 0 ;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fadeWay</a:t>
            </a:r>
            <a:r>
              <a:rPr lang="en-US" altLang="zh-TW" dirty="0"/>
              <a:t> = 1 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fadeValue</a:t>
            </a:r>
            <a:r>
              <a:rPr lang="en-US" altLang="zh-TW" dirty="0"/>
              <a:t> &lt; 0 )</a:t>
            </a:r>
          </a:p>
          <a:p>
            <a:r>
              <a:rPr lang="en-US" altLang="zh-TW" dirty="0"/>
              <a:t>            {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fadeValue</a:t>
            </a:r>
            <a:r>
              <a:rPr lang="en-US" altLang="zh-TW" dirty="0"/>
              <a:t> = 255 ;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fadeWay</a:t>
            </a:r>
            <a:r>
              <a:rPr lang="en-US" altLang="zh-TW" dirty="0"/>
              <a:t> = -1 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 </a:t>
            </a:r>
            <a:r>
              <a:rPr lang="en-US" altLang="zh-TW" dirty="0" err="1"/>
              <a:t>analogWrite</a:t>
            </a:r>
            <a:r>
              <a:rPr lang="en-US" altLang="zh-TW" dirty="0"/>
              <a:t>(LED1,fadeValue) ; // change PWM      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fadeValue</a:t>
            </a:r>
            <a:r>
              <a:rPr lang="en-US" altLang="zh-TW" dirty="0"/>
              <a:t> +=  </a:t>
            </a:r>
            <a:r>
              <a:rPr lang="en-US" altLang="zh-TW" dirty="0" err="1"/>
              <a:t>fadeWay</a:t>
            </a:r>
            <a:r>
              <a:rPr lang="en-US" altLang="zh-TW" dirty="0"/>
              <a:t> ;</a:t>
            </a:r>
          </a:p>
          <a:p>
            <a:r>
              <a:rPr lang="en-US" altLang="zh-TW" dirty="0"/>
              <a:t>    delay(30) ;</a:t>
            </a:r>
          </a:p>
          <a:p>
            <a:r>
              <a:rPr lang="en-US" altLang="zh-TW" dirty="0"/>
              <a:t>}</a:t>
            </a:r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22295323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簡單類比輸入與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028208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類比搖桿元件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雙軸按鍵搖杆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7360"/>
            <a:ext cx="5187815" cy="52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621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 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5"/>
            <a:ext cx="2880320" cy="51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687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類比輸入與</a:t>
            </a:r>
            <a:r>
              <a:rPr lang="en-US" altLang="zh-TW" b="1" dirty="0">
                <a:solidFill>
                  <a:srgbClr val="E56700"/>
                </a:solidFill>
              </a:rPr>
              <a:t>PWM</a:t>
            </a:r>
            <a:r>
              <a:rPr lang="zh-TW" altLang="en-US" b="1" dirty="0">
                <a:solidFill>
                  <a:srgbClr val="E56700"/>
                </a:solidFill>
              </a:rPr>
              <a:t>輸出連接</a:t>
            </a:r>
            <a:r>
              <a:rPr lang="zh-TW" altLang="en-US" b="1" dirty="0" smtClean="0">
                <a:solidFill>
                  <a:srgbClr val="E56700"/>
                </a:solidFill>
              </a:rPr>
              <a:t>電路（</a:t>
            </a:r>
            <a:r>
              <a:rPr lang="zh-TW" altLang="en-US" b="1" dirty="0">
                <a:solidFill>
                  <a:srgbClr val="E56700"/>
                </a:solidFill>
              </a:rPr>
              <a:t>兩</a:t>
            </a:r>
            <a:r>
              <a:rPr lang="zh-TW" altLang="en-US" b="1" dirty="0" smtClean="0">
                <a:solidFill>
                  <a:srgbClr val="E56700"/>
                </a:solidFill>
              </a:rPr>
              <a:t>路）</a:t>
            </a:r>
            <a:endParaRPr lang="zh-TW" altLang="en-US" b="1" dirty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9" name="Picture 3" descr="D:\永忠研究\大學上課\崑山科技大學\105微處理機一\上課內容\電路圖\基本電路_Joystick_2PWM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68" y="1303737"/>
            <a:ext cx="5688632" cy="5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7866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兩路輸出控制兩路ＰＷＮ輸出</a:t>
            </a:r>
          </a:p>
        </p:txBody>
      </p:sp>
    </p:spTree>
    <p:extLst>
      <p:ext uri="{BB962C8B-B14F-4D97-AF65-F5344CB8AC3E}">
        <p14:creationId xmlns:p14="http://schemas.microsoft.com/office/powerpoint/2010/main" val="12243010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</a:t>
            </a:r>
            <a:r>
              <a:rPr lang="en-US" altLang="zh-TW" dirty="0" smtClean="0"/>
              <a:t>PWM</a:t>
            </a:r>
            <a:r>
              <a:rPr lang="zh-TW" altLang="en-US" dirty="0" smtClean="0"/>
              <a:t>驅動ＬＥＤ亮度</a:t>
            </a:r>
          </a:p>
        </p:txBody>
      </p:sp>
    </p:spTree>
    <p:extLst>
      <p:ext uri="{BB962C8B-B14F-4D97-AF65-F5344CB8AC3E}">
        <p14:creationId xmlns:p14="http://schemas.microsoft.com/office/powerpoint/2010/main" val="26052023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33628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3707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</a:t>
            </a:r>
            <a:r>
              <a:rPr lang="en-US" altLang="zh-TW" b="1" dirty="0">
                <a:solidFill>
                  <a:srgbClr val="E56700"/>
                </a:solidFill>
              </a:rPr>
              <a:t>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r>
              <a:rPr lang="it-IT" altLang="zh-TW" dirty="0"/>
              <a:t>int rx = 0 ;</a:t>
            </a:r>
          </a:p>
          <a:p>
            <a:r>
              <a:rPr lang="it-IT" altLang="zh-TW" dirty="0"/>
              <a:t>int ry = 0 ;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28434253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</a:t>
            </a:r>
            <a:r>
              <a:rPr lang="en-US" altLang="zh-TW" b="1" dirty="0">
                <a:solidFill>
                  <a:srgbClr val="E56700"/>
                </a:solidFill>
              </a:rPr>
              <a:t>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81356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r>
              <a:rPr lang="it-IT" altLang="zh-TW" dirty="0"/>
              <a:t>int rx = 0 ;</a:t>
            </a:r>
          </a:p>
          <a:p>
            <a:r>
              <a:rPr lang="it-IT" altLang="zh-TW" dirty="0"/>
              <a:t>int ry = 0 ;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rx = analogRead(VRX) ;</a:t>
            </a:r>
          </a:p>
          <a:p>
            <a:r>
              <a:rPr lang="it-IT" altLang="zh-TW" dirty="0"/>
              <a:t>    ry = analogRead(VRY) ;</a:t>
            </a:r>
          </a:p>
          <a:p>
            <a:r>
              <a:rPr lang="it-IT" altLang="zh-TW" dirty="0"/>
              <a:t>    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247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73494"/>
            <a:ext cx="7128792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網頁畫面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內容\溫濕度視覺化\DHT11_Pin7_WIFI_Server_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" y="1319019"/>
            <a:ext cx="8767624" cy="49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溫度顯示在一個</a:t>
            </a:r>
            <a:r>
              <a:rPr lang="en-US" altLang="zh-TW" dirty="0" smtClean="0"/>
              <a:t>Gauge</a:t>
            </a:r>
            <a:r>
              <a:rPr lang="zh-TW" altLang="en-US" dirty="0" smtClean="0"/>
              <a:t> 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紅色區域為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10091</TotalTime>
  <Words>6072</Words>
  <Application>Microsoft Office PowerPoint</Application>
  <PresentationFormat>如螢幕大小 (4:3)</PresentationFormat>
  <Paragraphs>1454</Paragraphs>
  <Slides>90</Slides>
  <Notes>90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1" baseType="lpstr">
      <vt:lpstr>Pixel</vt:lpstr>
      <vt:lpstr>國立金門大學 智慧物聯網實務與應用  Ameba_進階程式設計 (類比讀寫)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簡單類比輸入模組</vt:lpstr>
      <vt:lpstr>類比搖桿元件</vt:lpstr>
      <vt:lpstr>類比搖桿元件</vt:lpstr>
      <vt:lpstr>類比搖桿連接電路</vt:lpstr>
      <vt:lpstr>類比資料輸入</vt:lpstr>
      <vt:lpstr>讀取搖桿資料</vt:lpstr>
      <vt:lpstr>Joystick01</vt:lpstr>
      <vt:lpstr>Joystick02</vt:lpstr>
      <vt:lpstr>Joystick03</vt:lpstr>
      <vt:lpstr>Joystick04</vt:lpstr>
      <vt:lpstr>看不到X值</vt:lpstr>
      <vt:lpstr>看不到X值</vt:lpstr>
      <vt:lpstr>Joystick5</vt:lpstr>
      <vt:lpstr>簡單PWM輸出</vt:lpstr>
      <vt:lpstr>LED 元件</vt:lpstr>
      <vt:lpstr>LED 元件</vt:lpstr>
      <vt:lpstr>PWM連接電路</vt:lpstr>
      <vt:lpstr>類比資料輸出</vt:lpstr>
      <vt:lpstr>使用PWM驅動ＬＥＤ亮度</vt:lpstr>
      <vt:lpstr>ＬＥＤ　ＰＷＭ０１</vt:lpstr>
      <vt:lpstr>ＬＥＤ　ＰＷＭ０２</vt:lpstr>
      <vt:lpstr>ＬＥＤ　ＰＷＭ０３</vt:lpstr>
      <vt:lpstr>ＬＥＤ　ＰＷＭ０３</vt:lpstr>
      <vt:lpstr>簡單類比輸入與PWM輸出</vt:lpstr>
      <vt:lpstr>類比搖桿元件</vt:lpstr>
      <vt:lpstr>LED 元件</vt:lpstr>
      <vt:lpstr>類比輸入與PWM輸出連接電路（兩路）</vt:lpstr>
      <vt:lpstr>兩路輸出控制兩路ＰＷＮ輸出</vt:lpstr>
      <vt:lpstr>使用PWM驅動ＬＥＤ亮度</vt:lpstr>
      <vt:lpstr>Joystick_PWM01</vt:lpstr>
      <vt:lpstr>Joystick_PWM01</vt:lpstr>
      <vt:lpstr>Joystick_PWM02</vt:lpstr>
      <vt:lpstr>Joystick_PWM02</vt:lpstr>
      <vt:lpstr>Joystick_PWM03</vt:lpstr>
      <vt:lpstr>Joystick_PWM03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開啟程式DHT11_Pin7_WIFI_Server_Guage</vt:lpstr>
      <vt:lpstr>DHT11_Pin7_WIFI_Server_Guage</vt:lpstr>
      <vt:lpstr>DHT11_Pin7_WIFI_Server_Guage監控畫面</vt:lpstr>
      <vt:lpstr>使用瀏覽器進入系統</vt:lpstr>
      <vt:lpstr>DHT11_Pin7_WIFI_Server_Guage網頁畫面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737</cp:revision>
  <cp:lastPrinted>2016-05-25T11:54:26Z</cp:lastPrinted>
  <dcterms:created xsi:type="dcterms:W3CDTF">2003-11-29T08:49:29Z</dcterms:created>
  <dcterms:modified xsi:type="dcterms:W3CDTF">2017-06-23T18:24:53Z</dcterms:modified>
</cp:coreProperties>
</file>